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B782-531C-492A-8C9B-B74B5651F6AE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140AA-195F-4111-854C-8490DE01392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2ccdf6eccb_103699206_o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826376"/>
            <a:ext cx="6624736" cy="5299788"/>
          </a:xfrm>
          <a:ln cap="rnd" cmpd="thinThick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2 - Υπότιτλος"/>
          <p:cNvSpPr txBox="1">
            <a:spLocks/>
          </p:cNvSpPr>
          <p:nvPr/>
        </p:nvSpPr>
        <p:spPr>
          <a:xfrm>
            <a:off x="2699792" y="1772816"/>
            <a:ext cx="4032448" cy="3888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Τα μέλη του ΔΣ της ΕΣΕΕ και εγώ</a:t>
            </a: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προσωπικά </a:t>
            </a: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εύχομαι από καρδιάς</a:t>
            </a: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σε εσάς και τις οικογένειές σας</a:t>
            </a:r>
            <a:endParaRPr kumimoji="0" lang="el-G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l-G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Καλά Χριστούγεννα και</a:t>
            </a:r>
            <a:endParaRPr kumimoji="0" lang="el-G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Ευτυχισμένο το 2017</a:t>
            </a:r>
            <a:endParaRPr kumimoji="0" lang="el-G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l-G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Μακάρι η Γέννηση του Χριστού</a:t>
            </a: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να σημάνει </a:t>
            </a: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ηθική και οικονομική αναγέννηση</a:t>
            </a: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για κάθε έναν ξεχωριστά και να</a:t>
            </a:r>
            <a:endParaRPr kumimoji="0" lang="en-US" sz="12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σηματοδοτήσει ένα δημιουργικό</a:t>
            </a:r>
            <a:endParaRPr kumimoji="0" lang="el-G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ΝΕΟ ΕΤΟΣ</a:t>
            </a:r>
            <a:endParaRPr kumimoji="0" lang="el-G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με ανάπτυξη και ευημερία στο τόπο μας.</a:t>
            </a:r>
            <a:endParaRPr kumimoji="0" lang="el-G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l-G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</a:t>
            </a:r>
            <a:r>
              <a:rPr kumimoji="0" lang="el-GR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Βασίλης </a:t>
            </a:r>
            <a:r>
              <a:rPr kumimoji="0" lang="el-GR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Κορκίδης</a:t>
            </a:r>
            <a:endParaRPr kumimoji="0" lang="el-G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Πρόεδρος ΕΣΕΕ</a:t>
            </a:r>
            <a:endParaRPr kumimoji="0" lang="el-G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</Words>
  <Application>Microsoft Office PowerPoint</Application>
  <PresentationFormat>Προβολή στην οθόνη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esee</dc:creator>
  <cp:lastModifiedBy>esee</cp:lastModifiedBy>
  <cp:revision>9</cp:revision>
  <dcterms:created xsi:type="dcterms:W3CDTF">2016-12-05T06:23:25Z</dcterms:created>
  <dcterms:modified xsi:type="dcterms:W3CDTF">2016-12-12T10:58:28Z</dcterms:modified>
</cp:coreProperties>
</file>